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EA6C-FC30-4F64-90F1-4CB7A54778F0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59A2-3EE6-4369-93FE-A592A4CE9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447800"/>
            <a:ext cx="87039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FontTx/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2F23DF137B04883CD4896F3BA60B0" ma:contentTypeVersion="0" ma:contentTypeDescription="Create a new document." ma:contentTypeScope="" ma:versionID="1db10ee13497905b09a4804ca0178a19">
  <xsd:schema xmlns:xsd="http://www.w3.org/2001/XMLSchema" xmlns:p="http://schemas.microsoft.com/office/2006/metadata/properties" targetNamespace="http://schemas.microsoft.com/office/2006/metadata/properties" ma:root="true" ma:fieldsID="6f4e1bbf116c2cd19a181810969353e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4" ma:displayName="Shor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94B4463-806A-43B1-9326-05D367351289}"/>
</file>

<file path=customXml/itemProps2.xml><?xml version="1.0" encoding="utf-8"?>
<ds:datastoreItem xmlns:ds="http://schemas.openxmlformats.org/officeDocument/2006/customXml" ds:itemID="{FDAC14F1-869F-4FDF-96C4-019E70B58704}"/>
</file>

<file path=customXml/itemProps3.xml><?xml version="1.0" encoding="utf-8"?>
<ds:datastoreItem xmlns:ds="http://schemas.openxmlformats.org/officeDocument/2006/customXml" ds:itemID="{5A91FE3D-BF3D-4911-8680-C2A20E86AA66}"/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 Adler</dc:creator>
  <cp:lastModifiedBy>Suero, Janina</cp:lastModifiedBy>
  <cp:revision>16</cp:revision>
  <dcterms:created xsi:type="dcterms:W3CDTF">2009-12-03T14:46:44Z</dcterms:created>
  <dcterms:modified xsi:type="dcterms:W3CDTF">2013-05-24T18:24:46Z</dcterms:modified>
</cp:coreProperties>
</file>